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76"/>
  </p:normalViewPr>
  <p:slideViewPr>
    <p:cSldViewPr snapToGrid="0">
      <p:cViewPr varScale="1">
        <p:scale>
          <a:sx n="85" d="100"/>
          <a:sy n="85" d="100"/>
        </p:scale>
        <p:origin x="3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図 10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EA169EEE-C982-DC2F-48E6-2B7E9C38D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315"/>
            <a:ext cx="6858000" cy="96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4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5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44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05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3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0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1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1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28BB-6454-EC42-8B92-527CBBDCC67E}" type="datetimeFigureOut">
              <a:rPr kumimoji="1" lang="ja-JP" altLang="en-US" smtClean="0"/>
              <a:t>2024/1/16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068C-5733-2F45-94CC-7D99831C6F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0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6D1972-2848-69A5-0C0B-77D5505B6DF4}"/>
              </a:ext>
            </a:extLst>
          </p:cNvPr>
          <p:cNvSpPr txBox="1"/>
          <p:nvPr/>
        </p:nvSpPr>
        <p:spPr>
          <a:xfrm>
            <a:off x="2220589" y="977645"/>
            <a:ext cx="90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+mn-ea"/>
              </a:rPr>
              <a:t>２０２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33FE19-E193-AF28-F260-206A8FD98C2F}"/>
              </a:ext>
            </a:extLst>
          </p:cNvPr>
          <p:cNvSpPr txBox="1"/>
          <p:nvPr/>
        </p:nvSpPr>
        <p:spPr>
          <a:xfrm>
            <a:off x="3571285" y="977645"/>
            <a:ext cx="69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latin typeface="+mn-ea"/>
              </a:rPr>
              <a:t>・・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85D35F-E452-5B55-B940-B7016A4BF3CA}"/>
              </a:ext>
            </a:extLst>
          </p:cNvPr>
          <p:cNvSpPr txBox="1"/>
          <p:nvPr/>
        </p:nvSpPr>
        <p:spPr>
          <a:xfrm>
            <a:off x="2991356" y="977645"/>
            <a:ext cx="693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latin typeface="+mn-ea"/>
              </a:rPr>
              <a:t>・・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30F46A-13CB-49CE-C0F3-4BC1CB3DF377}"/>
              </a:ext>
            </a:extLst>
          </p:cNvPr>
          <p:cNvSpPr txBox="1"/>
          <p:nvPr/>
        </p:nvSpPr>
        <p:spPr>
          <a:xfrm>
            <a:off x="2292742" y="1437543"/>
            <a:ext cx="693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FA8BBD-52FD-0731-C77D-FBEF22988D70}"/>
              </a:ext>
            </a:extLst>
          </p:cNvPr>
          <p:cNvSpPr txBox="1"/>
          <p:nvPr/>
        </p:nvSpPr>
        <p:spPr>
          <a:xfrm>
            <a:off x="4428365" y="1437543"/>
            <a:ext cx="2101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6DBB5-43D1-DD83-79C4-EC958FE76CE7}"/>
              </a:ext>
            </a:extLst>
          </p:cNvPr>
          <p:cNvSpPr txBox="1"/>
          <p:nvPr/>
        </p:nvSpPr>
        <p:spPr>
          <a:xfrm>
            <a:off x="2985960" y="1437543"/>
            <a:ext cx="698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2F8447-7F58-D42D-A629-9640DC5211CA}"/>
              </a:ext>
            </a:extLst>
          </p:cNvPr>
          <p:cNvSpPr txBox="1"/>
          <p:nvPr/>
        </p:nvSpPr>
        <p:spPr>
          <a:xfrm>
            <a:off x="2443794" y="2000553"/>
            <a:ext cx="339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・・・・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E837AD-0B74-F7E5-857C-5055D1128C06}"/>
              </a:ext>
            </a:extLst>
          </p:cNvPr>
          <p:cNvSpPr txBox="1"/>
          <p:nvPr/>
        </p:nvSpPr>
        <p:spPr>
          <a:xfrm>
            <a:off x="514518" y="3491451"/>
            <a:ext cx="577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・・・・・・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71192E-8CE8-2EA9-1942-93772D371BBA}"/>
              </a:ext>
            </a:extLst>
          </p:cNvPr>
          <p:cNvSpPr txBox="1"/>
          <p:nvPr/>
        </p:nvSpPr>
        <p:spPr>
          <a:xfrm>
            <a:off x="514518" y="7382371"/>
            <a:ext cx="577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・・・・・・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E53084-9306-DB07-507C-9AFE34C6999C}"/>
              </a:ext>
            </a:extLst>
          </p:cNvPr>
          <p:cNvSpPr txBox="1"/>
          <p:nvPr/>
        </p:nvSpPr>
        <p:spPr>
          <a:xfrm>
            <a:off x="514518" y="8468457"/>
            <a:ext cx="577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latin typeface="+mn-ea"/>
              </a:rPr>
              <a:t>・・・・・・</a:t>
            </a:r>
          </a:p>
        </p:txBody>
      </p:sp>
    </p:spTree>
    <p:extLst>
      <p:ext uri="{BB962C8B-B14F-4D97-AF65-F5344CB8AC3E}">
        <p14:creationId xmlns:p14="http://schemas.microsoft.com/office/powerpoint/2010/main" val="77078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34</Words>
  <Application>Microsoft Macintosh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慶太 竹内</dc:creator>
  <cp:lastModifiedBy>慶太 竹内</cp:lastModifiedBy>
  <cp:revision>6</cp:revision>
  <dcterms:created xsi:type="dcterms:W3CDTF">2023-12-27T06:23:33Z</dcterms:created>
  <dcterms:modified xsi:type="dcterms:W3CDTF">2024-01-16T13:47:00Z</dcterms:modified>
</cp:coreProperties>
</file>